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16E233-6F0C-4B2C-A3A4-FA1FF40D54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já, vem já! </a:t>
            </a:r>
          </a:p>
          <a:p>
            <a:r>
              <a:rPr lang="pt-BR" dirty="0"/>
              <a:t>Alma cansada, vem já! </a:t>
            </a:r>
          </a:p>
          <a:p>
            <a:r>
              <a:rPr lang="pt-BR" dirty="0"/>
              <a:t>Manso e suave Jesus </a:t>
            </a:r>
          </a:p>
          <a:p>
            <a:r>
              <a:rPr lang="pt-BR" dirty="0"/>
              <a:t>’</a:t>
            </a:r>
            <a:r>
              <a:rPr lang="pt-BR" dirty="0" err="1"/>
              <a:t>stá</a:t>
            </a:r>
            <a:r>
              <a:rPr lang="pt-BR" dirty="0"/>
              <a:t> chamando; </a:t>
            </a:r>
          </a:p>
          <a:p>
            <a:r>
              <a:rPr lang="pt-BR" dirty="0"/>
              <a:t>Chama: “Ó pecador, vem!”</a:t>
            </a:r>
          </a:p>
        </p:txBody>
      </p:sp>
    </p:spTree>
    <p:extLst>
      <p:ext uri="{BB962C8B-B14F-4D97-AF65-F5344CB8AC3E}">
        <p14:creationId xmlns:p14="http://schemas.microsoft.com/office/powerpoint/2010/main" val="2914804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Manso e suave Jesus </a:t>
            </a:r>
          </a:p>
          <a:p>
            <a:r>
              <a:rPr lang="pt-BR" dirty="0"/>
              <a:t>’</a:t>
            </a:r>
            <a:r>
              <a:rPr lang="pt-BR" dirty="0" err="1"/>
              <a:t>stá</a:t>
            </a:r>
            <a:r>
              <a:rPr lang="pt-BR" dirty="0"/>
              <a:t> chamando, </a:t>
            </a:r>
          </a:p>
          <a:p>
            <a:r>
              <a:rPr lang="pt-BR" dirty="0"/>
              <a:t>Chama por ti e por mim.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Ele às portas </a:t>
            </a:r>
          </a:p>
          <a:p>
            <a:r>
              <a:rPr lang="pt-BR" dirty="0"/>
              <a:t>espera, velando. </a:t>
            </a:r>
          </a:p>
          <a:p>
            <a:r>
              <a:rPr lang="pt-BR" dirty="0"/>
              <a:t>Vela por ti e por mim.</a:t>
            </a:r>
          </a:p>
        </p:txBody>
      </p:sp>
    </p:spTree>
    <p:extLst>
      <p:ext uri="{BB962C8B-B14F-4D97-AF65-F5344CB8AC3E}">
        <p14:creationId xmlns:p14="http://schemas.microsoft.com/office/powerpoint/2010/main" val="312128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16E233-6F0C-4B2C-A3A4-FA1FF40D54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já, vem já! </a:t>
            </a:r>
          </a:p>
          <a:p>
            <a:r>
              <a:rPr lang="pt-BR" dirty="0"/>
              <a:t>Alma cansada, vem já! </a:t>
            </a:r>
          </a:p>
          <a:p>
            <a:r>
              <a:rPr lang="pt-BR" dirty="0"/>
              <a:t>Manso e suave Jesus </a:t>
            </a:r>
          </a:p>
          <a:p>
            <a:r>
              <a:rPr lang="pt-BR" dirty="0"/>
              <a:t>’</a:t>
            </a:r>
            <a:r>
              <a:rPr lang="pt-BR" dirty="0" err="1"/>
              <a:t>stá</a:t>
            </a:r>
            <a:r>
              <a:rPr lang="pt-BR" dirty="0"/>
              <a:t> chamando; </a:t>
            </a:r>
          </a:p>
          <a:p>
            <a:r>
              <a:rPr lang="pt-BR" dirty="0"/>
              <a:t>Chama: “Ó pecador, vem!”</a:t>
            </a:r>
          </a:p>
        </p:txBody>
      </p:sp>
    </p:spTree>
    <p:extLst>
      <p:ext uri="{BB962C8B-B14F-4D97-AF65-F5344CB8AC3E}">
        <p14:creationId xmlns:p14="http://schemas.microsoft.com/office/powerpoint/2010/main" val="2725238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Correm os dias, </a:t>
            </a:r>
          </a:p>
          <a:p>
            <a:r>
              <a:rPr lang="pt-BR" dirty="0"/>
              <a:t>as horas se passam,</a:t>
            </a:r>
          </a:p>
          <a:p>
            <a:r>
              <a:rPr lang="pt-BR" dirty="0"/>
              <a:t>Passam por ti e por mim; </a:t>
            </a:r>
          </a:p>
        </p:txBody>
      </p:sp>
    </p:spTree>
    <p:extLst>
      <p:ext uri="{BB962C8B-B14F-4D97-AF65-F5344CB8AC3E}">
        <p14:creationId xmlns:p14="http://schemas.microsoft.com/office/powerpoint/2010/main" val="386338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Vozes de amor hoje </a:t>
            </a:r>
          </a:p>
          <a:p>
            <a:r>
              <a:rPr lang="pt-BR" dirty="0"/>
              <a:t>ainda nos chamam, </a:t>
            </a:r>
          </a:p>
          <a:p>
            <a:r>
              <a:rPr lang="pt-BR" dirty="0"/>
              <a:t>Chamam por ti e por mim. </a:t>
            </a:r>
          </a:p>
        </p:txBody>
      </p:sp>
    </p:spTree>
    <p:extLst>
      <p:ext uri="{BB962C8B-B14F-4D97-AF65-F5344CB8AC3E}">
        <p14:creationId xmlns:p14="http://schemas.microsoft.com/office/powerpoint/2010/main" val="1472660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16E233-6F0C-4B2C-A3A4-FA1FF40D54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já, vem já! </a:t>
            </a:r>
          </a:p>
          <a:p>
            <a:r>
              <a:rPr lang="pt-BR" dirty="0"/>
              <a:t>Alma cansada, vem já! </a:t>
            </a:r>
          </a:p>
          <a:p>
            <a:r>
              <a:rPr lang="pt-BR" dirty="0"/>
              <a:t>Manso e suave Jesus </a:t>
            </a:r>
          </a:p>
          <a:p>
            <a:r>
              <a:rPr lang="pt-BR" dirty="0"/>
              <a:t>’</a:t>
            </a:r>
            <a:r>
              <a:rPr lang="pt-BR" dirty="0" err="1"/>
              <a:t>stá</a:t>
            </a:r>
            <a:r>
              <a:rPr lang="pt-BR" dirty="0"/>
              <a:t> chamando; </a:t>
            </a:r>
          </a:p>
          <a:p>
            <a:r>
              <a:rPr lang="pt-BR" dirty="0"/>
              <a:t>Chama: “Ó pecador, vem!”</a:t>
            </a:r>
          </a:p>
        </p:txBody>
      </p:sp>
    </p:spTree>
    <p:extLst>
      <p:ext uri="{BB962C8B-B14F-4D97-AF65-F5344CB8AC3E}">
        <p14:creationId xmlns:p14="http://schemas.microsoft.com/office/powerpoint/2010/main" val="1925353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grande amor tem </a:t>
            </a:r>
          </a:p>
          <a:p>
            <a:r>
              <a:rPr lang="pt-BR" dirty="0"/>
              <a:t>Jesus demonstrado, </a:t>
            </a:r>
          </a:p>
          <a:p>
            <a:r>
              <a:rPr lang="pt-BR" dirty="0"/>
              <a:t>Sempre por ti e por mim! </a:t>
            </a:r>
          </a:p>
        </p:txBody>
      </p:sp>
    </p:spTree>
    <p:extLst>
      <p:ext uri="{BB962C8B-B14F-4D97-AF65-F5344CB8AC3E}">
        <p14:creationId xmlns:p14="http://schemas.microsoft.com/office/powerpoint/2010/main" val="2961340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MANSO E SUAVE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Veio salvar-nos do </a:t>
            </a:r>
          </a:p>
          <a:p>
            <a:r>
              <a:rPr lang="pt-BR" dirty="0"/>
              <a:t>tão vil pecado. </a:t>
            </a:r>
          </a:p>
          <a:p>
            <a:r>
              <a:rPr lang="pt-BR" dirty="0"/>
              <a:t>Veio por ti e por mim.</a:t>
            </a:r>
          </a:p>
        </p:txBody>
      </p:sp>
    </p:spTree>
    <p:extLst>
      <p:ext uri="{BB962C8B-B14F-4D97-AF65-F5344CB8AC3E}">
        <p14:creationId xmlns:p14="http://schemas.microsoft.com/office/powerpoint/2010/main" val="1649990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210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MANSO E SUAVE</vt:lpstr>
      <vt:lpstr>MANSO E SUAVE</vt:lpstr>
      <vt:lpstr>MANSO E SUAVE</vt:lpstr>
      <vt:lpstr>MANSO E SUAVE</vt:lpstr>
      <vt:lpstr>MANSO E SUAVE</vt:lpstr>
      <vt:lpstr>MANSO E SUAVE</vt:lpstr>
      <vt:lpstr>MANSO E SUAVE</vt:lpstr>
      <vt:lpstr>MANSO E SUAVE</vt:lpstr>
      <vt:lpstr>MANSO E SUAVE</vt:lpstr>
      <vt:lpstr>MANSO E SUAVE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2019-06-12T22:07:21Z</dcterms:modified>
</cp:coreProperties>
</file>

<file path=docProps/thumbnail.jpeg>
</file>